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65" r:id="rId2"/>
    <p:sldId id="257" r:id="rId3"/>
    <p:sldId id="258" r:id="rId4"/>
    <p:sldId id="260" r:id="rId5"/>
    <p:sldId id="259" r:id="rId6"/>
    <p:sldId id="261" r:id="rId7"/>
    <p:sldId id="262" r:id="rId8"/>
    <p:sldId id="263" r:id="rId9"/>
    <p:sldId id="264" r:id="rId10"/>
    <p:sldId id="266" r:id="rId11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8" d="100"/>
          <a:sy n="88" d="100"/>
        </p:scale>
        <p:origin x="1470" y="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Obdélník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Obdélník 18"/>
          <p:cNvSpPr>
            <a:spLocks noChangeArrowheads="1"/>
          </p:cNvSpPr>
          <p:nvPr/>
        </p:nvSpPr>
        <p:spPr bwMode="white">
          <a:xfrm>
            <a:off x="8991600" y="3048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Obdélník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Obdélník 15"/>
          <p:cNvSpPr>
            <a:spLocks noChangeArrowheads="1"/>
          </p:cNvSpPr>
          <p:nvPr/>
        </p:nvSpPr>
        <p:spPr bwMode="white">
          <a:xfrm>
            <a:off x="0" y="0"/>
            <a:ext cx="9144000" cy="25146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Obdélník 11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Podnadpis 8"/>
          <p:cNvSpPr>
            <a:spLocks noGrp="1"/>
          </p:cNvSpPr>
          <p:nvPr>
            <p:ph type="subTitle" idx="1"/>
          </p:nvPr>
        </p:nvSpPr>
        <p:spPr>
          <a:xfrm>
            <a:off x="1371600" y="2819400"/>
            <a:ext cx="6400800" cy="1752600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cs-CZ" smtClean="0"/>
              <a:t>Kliknutím lze upravit styl předlohy.</a:t>
            </a:r>
            <a:endParaRPr kumimoji="0" lang="en-US"/>
          </a:p>
        </p:txBody>
      </p:sp>
      <p:sp>
        <p:nvSpPr>
          <p:cNvPr id="28" name="Zástupný symbol pro datum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t>22.9.2017</a:t>
            </a:fld>
            <a:endParaRPr lang="cs-CZ"/>
          </a:p>
        </p:txBody>
      </p:sp>
      <p:sp>
        <p:nvSpPr>
          <p:cNvPr id="17" name="Zástupný symbol pro zápatí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Přímá spojnice 6"/>
          <p:cNvSpPr>
            <a:spLocks noChangeShapeType="1"/>
          </p:cNvSpPr>
          <p:nvPr/>
        </p:nvSpPr>
        <p:spPr bwMode="auto">
          <a:xfrm>
            <a:off x="155448" y="2420112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Obdélník 9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Ovál 12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Ovál 13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Zástupný symbol pro číslo snímku 28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  <p:sp>
        <p:nvSpPr>
          <p:cNvPr id="8" name="Nadpis 7"/>
          <p:cNvSpPr>
            <a:spLocks noGrp="1"/>
          </p:cNvSpPr>
          <p:nvPr>
            <p:ph type="ctrTitle"/>
          </p:nvPr>
        </p:nvSpPr>
        <p:spPr>
          <a:xfrm>
            <a:off x="685800" y="381000"/>
            <a:ext cx="7772400" cy="1752600"/>
          </a:xfrm>
        </p:spPr>
        <p:txBody>
          <a:bodyPr anchor="b"/>
          <a:lstStyle>
            <a:lvl1pPr>
              <a:defRPr sz="4200">
                <a:solidFill>
                  <a:schemeClr val="accent1"/>
                </a:solidFill>
              </a:defRPr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t>22.9.2017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Svislý nadpis a tex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délník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Obdélník 7"/>
          <p:cNvSpPr>
            <a:spLocks noChangeArrowheads="1"/>
          </p:cNvSpPr>
          <p:nvPr/>
        </p:nvSpPr>
        <p:spPr bwMode="white">
          <a:xfrm>
            <a:off x="7010400" y="0"/>
            <a:ext cx="21336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Obdélník 8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Obdélník 9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Obdélník 10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Obdélník 11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Přímá spojnice 12"/>
          <p:cNvSpPr>
            <a:spLocks noChangeShapeType="1"/>
          </p:cNvSpPr>
          <p:nvPr/>
        </p:nvSpPr>
        <p:spPr bwMode="auto">
          <a:xfrm rot="5400000">
            <a:off x="4021836" y="3278124"/>
            <a:ext cx="6245352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Ovál 13"/>
          <p:cNvSpPr/>
          <p:nvPr/>
        </p:nvSpPr>
        <p:spPr>
          <a:xfrm>
            <a:off x="6839712" y="2925763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Ovál 14"/>
          <p:cNvSpPr/>
          <p:nvPr/>
        </p:nvSpPr>
        <p:spPr>
          <a:xfrm>
            <a:off x="6934200" y="3020251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>
          <a:xfrm>
            <a:off x="6915912" y="3009901"/>
            <a:ext cx="457200" cy="441325"/>
          </a:xfrm>
        </p:spPr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304800" y="304800"/>
            <a:ext cx="6553200" cy="5821366"/>
          </a:xfrm>
        </p:spPr>
        <p:txBody>
          <a:bodyPr vert="eaVert"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t>22.9.2017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7391400" y="304801"/>
            <a:ext cx="1447800" cy="5851525"/>
          </a:xfrm>
        </p:spPr>
        <p:txBody>
          <a:bodyPr vert="eaVert"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t>22.9.2017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>
          <a:xfrm>
            <a:off x="4361688" y="1026372"/>
            <a:ext cx="457200" cy="441325"/>
          </a:xfrm>
        </p:spPr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  <p:sp>
        <p:nvSpPr>
          <p:cNvPr id="8" name="Zástupný symbol pro obsah 7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4572000"/>
          </a:xfrm>
        </p:spPr>
        <p:txBody>
          <a:bodyPr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áhlaví části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Obdélník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Obdélník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Obdélník 15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Obdélník 17"/>
          <p:cNvSpPr>
            <a:spLocks noChangeArrowheads="1"/>
          </p:cNvSpPr>
          <p:nvPr/>
        </p:nvSpPr>
        <p:spPr bwMode="white">
          <a:xfrm>
            <a:off x="8991600" y="1905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Obdélník 18"/>
          <p:cNvSpPr>
            <a:spLocks noChangeArrowheads="1"/>
          </p:cNvSpPr>
          <p:nvPr/>
        </p:nvSpPr>
        <p:spPr bwMode="white">
          <a:xfrm>
            <a:off x="152400" y="2286000"/>
            <a:ext cx="8833104" cy="304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Obdélník 11"/>
          <p:cNvSpPr>
            <a:spLocks noChangeArrowheads="1"/>
          </p:cNvSpPr>
          <p:nvPr/>
        </p:nvSpPr>
        <p:spPr bwMode="auto">
          <a:xfrm>
            <a:off x="155448" y="142352"/>
            <a:ext cx="8833104" cy="2139696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1368426" y="2743200"/>
            <a:ext cx="6480174" cy="1673225"/>
          </a:xfrm>
        </p:spPr>
        <p:txBody>
          <a:bodyPr anchor="t"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13" name="Obdélník 12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Obdélník 13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t>22.9.2017</a:t>
            </a:fld>
            <a:endParaRPr lang="cs-CZ"/>
          </a:p>
        </p:txBody>
      </p:sp>
      <p:sp>
        <p:nvSpPr>
          <p:cNvPr id="8" name="Přímá spojnice 7"/>
          <p:cNvSpPr>
            <a:spLocks noChangeShapeType="1"/>
          </p:cNvSpPr>
          <p:nvPr/>
        </p:nvSpPr>
        <p:spPr bwMode="auto">
          <a:xfrm>
            <a:off x="152400" y="2438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Ovál 9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Ovál 10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533400"/>
            <a:ext cx="7772400" cy="1524000"/>
          </a:xfrm>
        </p:spPr>
        <p:txBody>
          <a:bodyPr anchor="b"/>
          <a:lstStyle>
            <a:lvl1pPr algn="ctr">
              <a:buNone/>
              <a:defRPr sz="4200" b="0" cap="none" baseline="0">
                <a:solidFill>
                  <a:srgbClr val="FFFFFF"/>
                </a:solidFill>
              </a:defRPr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</p:spPr>
        <p:txBody>
          <a:bodyPr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>
          <a:xfrm>
            <a:off x="5791200" y="6409944"/>
            <a:ext cx="3044952" cy="365760"/>
          </a:xfrm>
        </p:spPr>
        <p:txBody>
          <a:bodyPr/>
          <a:lstStyle/>
          <a:p>
            <a:fld id="{95EC1D4A-A796-47C3-A63E-CE236FB377E2}" type="datetimeFigureOut">
              <a:rPr lang="cs-CZ" smtClean="0"/>
              <a:t>22.9.2017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  <p:sp>
        <p:nvSpPr>
          <p:cNvPr id="8" name="Přímá spojnice 7"/>
          <p:cNvSpPr>
            <a:spLocks noChangeShapeType="1"/>
          </p:cNvSpPr>
          <p:nvPr/>
        </p:nvSpPr>
        <p:spPr bwMode="auto">
          <a:xfrm flipV="1">
            <a:off x="4563080" y="1575652"/>
            <a:ext cx="8921" cy="4819557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Zástupný symbol pro obsah 9"/>
          <p:cNvSpPr>
            <a:spLocks noGrp="1"/>
          </p:cNvSpPr>
          <p:nvPr>
            <p:ph sz="half" idx="1"/>
          </p:nvPr>
        </p:nvSpPr>
        <p:spPr>
          <a:xfrm>
            <a:off x="301752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12" name="Zástupný symbol pro obsah 11"/>
          <p:cNvSpPr>
            <a:spLocks noGrp="1"/>
          </p:cNvSpPr>
          <p:nvPr>
            <p:ph sz="half" idx="2"/>
          </p:nvPr>
        </p:nvSpPr>
        <p:spPr>
          <a:xfrm>
            <a:off x="4800600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Porovnání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římá spojnice 9"/>
          <p:cNvSpPr>
            <a:spLocks noChangeShapeType="1"/>
          </p:cNvSpPr>
          <p:nvPr/>
        </p:nvSpPr>
        <p:spPr bwMode="auto">
          <a:xfrm flipV="1">
            <a:off x="4572000" y="2200275"/>
            <a:ext cx="0" cy="4187952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Obdélník 19"/>
          <p:cNvSpPr>
            <a:spLocks noChangeArrowheads="1"/>
          </p:cNvSpPr>
          <p:nvPr/>
        </p:nvSpPr>
        <p:spPr bwMode="white">
          <a:xfrm>
            <a:off x="0" y="0"/>
            <a:ext cx="9144000" cy="1447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Obdélník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1" name="Obdélník 20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2" name="Obdélník 21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Obdélník 10"/>
          <p:cNvSpPr/>
          <p:nvPr/>
        </p:nvSpPr>
        <p:spPr>
          <a:xfrm>
            <a:off x="152400" y="1371600"/>
            <a:ext cx="8833104" cy="914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Obdélník 12"/>
          <p:cNvSpPr>
            <a:spLocks noChangeArrowheads="1"/>
          </p:cNvSpPr>
          <p:nvPr/>
        </p:nvSpPr>
        <p:spPr bwMode="auto">
          <a:xfrm>
            <a:off x="145923" y="6391656"/>
            <a:ext cx="8833104" cy="310896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4040188" cy="732974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lang="en-US" sz="2200" b="1" dirty="0" smtClean="0">
                <a:solidFill>
                  <a:srgbClr val="FFFFFF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3"/>
          </p:nvPr>
        </p:nvSpPr>
        <p:spPr>
          <a:xfrm>
            <a:off x="4791330" y="1524000"/>
            <a:ext cx="4041775" cy="731520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sz="2200" b="1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t>22.9.2017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>
          <a:xfrm>
            <a:off x="304800" y="6409944"/>
            <a:ext cx="3581400" cy="365760"/>
          </a:xfrm>
        </p:spPr>
        <p:txBody>
          <a:bodyPr/>
          <a:lstStyle/>
          <a:p>
            <a:endParaRPr lang="cs-CZ"/>
          </a:p>
        </p:txBody>
      </p:sp>
      <p:sp>
        <p:nvSpPr>
          <p:cNvPr id="15" name="Přímá spojnice 14"/>
          <p:cNvSpPr>
            <a:spLocks noChangeShapeType="1"/>
          </p:cNvSpPr>
          <p:nvPr/>
        </p:nvSpPr>
        <p:spPr bwMode="auto">
          <a:xfrm>
            <a:off x="152400" y="128016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Obdélník 1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4" name="Zástupný symbol pro obsah 23"/>
          <p:cNvSpPr>
            <a:spLocks noGrp="1"/>
          </p:cNvSpPr>
          <p:nvPr>
            <p:ph sz="quarter" idx="2"/>
          </p:nvPr>
        </p:nvSpPr>
        <p:spPr>
          <a:xfrm>
            <a:off x="301752" y="2471383"/>
            <a:ext cx="4041648" cy="3818404"/>
          </a:xfrm>
        </p:spPr>
        <p:txBody>
          <a:bodyPr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26" name="Zástupný symbol pro obsah 25"/>
          <p:cNvSpPr>
            <a:spLocks noGrp="1"/>
          </p:cNvSpPr>
          <p:nvPr>
            <p:ph sz="quarter" idx="4"/>
          </p:nvPr>
        </p:nvSpPr>
        <p:spPr>
          <a:xfrm>
            <a:off x="4800600" y="2471383"/>
            <a:ext cx="4038600" cy="3822192"/>
          </a:xfrm>
        </p:spPr>
        <p:txBody>
          <a:bodyPr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25" name="Ovál 24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Ovál 26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>
          <a:xfrm>
            <a:off x="4343400" y="1042416"/>
            <a:ext cx="457200" cy="441325"/>
          </a:xfrm>
        </p:spPr>
        <p:txBody>
          <a:bodyPr/>
          <a:lstStyle>
            <a:lvl1pPr algn="ctr">
              <a:defRPr/>
            </a:lvl1pPr>
          </a:lstStyle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  <p:sp>
        <p:nvSpPr>
          <p:cNvPr id="23" name="Nadpis 22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t>22.9.2017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>
          <a:xfrm>
            <a:off x="4343400" y="1036020"/>
            <a:ext cx="457200" cy="441325"/>
          </a:xfrm>
        </p:spPr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délník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Obdélník 7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Obdélník 9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Obdélník 8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Obdélník 4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6" name="Obdélník 5"/>
          <p:cNvSpPr>
            <a:spLocks noChangeArrowheads="1"/>
          </p:cNvSpPr>
          <p:nvPr/>
        </p:nvSpPr>
        <p:spPr bwMode="auto">
          <a:xfrm>
            <a:off x="152400" y="158496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t>22.9.2017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>
          <a:xfrm>
            <a:off x="4267200" y="6324600"/>
            <a:ext cx="609600" cy="441324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Obsah s titulkem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Obdélník 18"/>
          <p:cNvSpPr>
            <a:spLocks noChangeArrowheads="1"/>
          </p:cNvSpPr>
          <p:nvPr/>
        </p:nvSpPr>
        <p:spPr bwMode="auto">
          <a:xfrm>
            <a:off x="152400" y="152400"/>
            <a:ext cx="8833104" cy="30480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Obdélník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Obdélník 17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Obdélník 15"/>
          <p:cNvSpPr>
            <a:spLocks noChangeArrowheads="1"/>
          </p:cNvSpPr>
          <p:nvPr/>
        </p:nvSpPr>
        <p:spPr bwMode="white">
          <a:xfrm>
            <a:off x="0" y="0"/>
            <a:ext cx="9144000" cy="118872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Obdélník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3" name="Obdélník 12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81000" y="914400"/>
            <a:ext cx="2362200" cy="990600"/>
          </a:xfrm>
        </p:spPr>
        <p:txBody>
          <a:bodyPr anchor="b">
            <a:noAutofit/>
          </a:bodyPr>
          <a:lstStyle>
            <a:lvl1pPr algn="l">
              <a:buNone/>
              <a:defRPr sz="2200" b="1">
                <a:solidFill>
                  <a:srgbClr val="FFFFFF"/>
                </a:solidFill>
              </a:defRPr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2"/>
          </p:nvPr>
        </p:nvSpPr>
        <p:spPr>
          <a:xfrm>
            <a:off x="381000" y="1981200"/>
            <a:ext cx="2362200" cy="4144963"/>
          </a:xfrm>
        </p:spPr>
        <p:txBody>
          <a:bodyPr/>
          <a:lstStyle>
            <a:lvl1pPr marL="0" indent="0">
              <a:spcAft>
                <a:spcPts val="1000"/>
              </a:spcAft>
              <a:buNone/>
              <a:defRPr sz="1600">
                <a:solidFill>
                  <a:srgbClr val="FFFFFF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8" name="Obdélník 7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9" name="Přímá spojnice 8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Zástupný symbol pro obsah 19"/>
          <p:cNvSpPr>
            <a:spLocks noGrp="1"/>
          </p:cNvSpPr>
          <p:nvPr>
            <p:ph sz="quarter" idx="1"/>
          </p:nvPr>
        </p:nvSpPr>
        <p:spPr>
          <a:xfrm>
            <a:off x="3124200" y="685800"/>
            <a:ext cx="5638800" cy="5410200"/>
          </a:xfrm>
        </p:spPr>
        <p:txBody>
          <a:bodyPr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10" name="Ovál 9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Ovál 10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  <p:sp>
        <p:nvSpPr>
          <p:cNvPr id="21" name="Obdélník 20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t>22.9.2017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383280" cy="365760"/>
          </a:xfrm>
        </p:spPr>
        <p:txBody>
          <a:bodyPr/>
          <a:lstStyle/>
          <a:p>
            <a:endParaRPr lang="cs-CZ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Přímá spojnice 20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Obdélník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Obdélník 15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Obdélník 16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Obdélník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0" name="Obdélník 19"/>
          <p:cNvSpPr>
            <a:spLocks noChangeArrowheads="1"/>
          </p:cNvSpPr>
          <p:nvPr/>
        </p:nvSpPr>
        <p:spPr bwMode="auto">
          <a:xfrm>
            <a:off x="152400" y="152400"/>
            <a:ext cx="8833104" cy="301752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Obdélník 7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Obdélník 14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2" name="Ovál 11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Ovál 12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000375" y="5029200"/>
            <a:ext cx="5867400" cy="1219200"/>
          </a:xfrm>
        </p:spPr>
        <p:txBody>
          <a:bodyPr anchor="t">
            <a:noAutofit/>
          </a:bodyPr>
          <a:lstStyle>
            <a:lvl1pPr algn="l">
              <a:buNone/>
              <a:defRPr sz="2400" b="1">
                <a:solidFill>
                  <a:schemeClr val="tx2"/>
                </a:solidFill>
              </a:defRPr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3000375" y="609600"/>
            <a:ext cx="5867400" cy="4267200"/>
          </a:xfrm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cs-CZ" smtClean="0"/>
              <a:t>Kliknutím na ikonu přidáte obrázek.</a:t>
            </a:r>
            <a:endParaRPr kumimoji="0" lang="en-US" dirty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381000" y="990600"/>
            <a:ext cx="2438400" cy="5257800"/>
          </a:xfrm>
        </p:spPr>
        <p:txBody>
          <a:bodyPr/>
          <a:lstStyle>
            <a:lvl1pPr marL="0" indent="0">
              <a:spcAft>
                <a:spcPts val="1000"/>
              </a:spcAft>
              <a:buFontTx/>
              <a:buNone/>
              <a:defRPr sz="16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22" name="Obdélník 21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>
          <a:xfrm>
            <a:off x="5788152" y="6404984"/>
            <a:ext cx="3044952" cy="365760"/>
          </a:xfrm>
        </p:spPr>
        <p:txBody>
          <a:bodyPr/>
          <a:lstStyle/>
          <a:p>
            <a:fld id="{95EC1D4A-A796-47C3-A63E-CE236FB377E2}" type="datetimeFigureOut">
              <a:rPr lang="cs-CZ" smtClean="0"/>
              <a:t>22.9.2017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584448" cy="365760"/>
          </a:xfrm>
        </p:spPr>
        <p:txBody>
          <a:bodyPr/>
          <a:lstStyle/>
          <a:p>
            <a:endParaRPr lang="cs-CZ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Obdélník 1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Obdélník 15"/>
          <p:cNvSpPr>
            <a:spLocks noChangeArrowheads="1"/>
          </p:cNvSpPr>
          <p:nvPr/>
        </p:nvSpPr>
        <p:spPr bwMode="white">
          <a:xfrm>
            <a:off x="0" y="0"/>
            <a:ext cx="9144000" cy="1393371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Obdélník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Obdélník 18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Obdélník 8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Zástupný symbol pro datum 13"/>
          <p:cNvSpPr>
            <a:spLocks noGrp="1"/>
          </p:cNvSpPr>
          <p:nvPr>
            <p:ph type="dt" sz="half" idx="2"/>
          </p:nvPr>
        </p:nvSpPr>
        <p:spPr>
          <a:xfrm>
            <a:off x="5791200" y="6404984"/>
            <a:ext cx="3044952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rgbClr val="FFFFFF"/>
                </a:solidFill>
              </a:defRPr>
            </a:lvl1pPr>
          </a:lstStyle>
          <a:p>
            <a:fld id="{95EC1D4A-A796-47C3-A63E-CE236FB377E2}" type="datetimeFigureOut">
              <a:rPr lang="cs-CZ" smtClean="0"/>
              <a:t>22.9.2017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3"/>
          </p:nvPr>
        </p:nvSpPr>
        <p:spPr>
          <a:xfrm>
            <a:off x="304800" y="6410848"/>
            <a:ext cx="35814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rgbClr val="FFFFFF"/>
                </a:solidFill>
              </a:defRPr>
            </a:lvl1pPr>
          </a:lstStyle>
          <a:p>
            <a:endParaRPr lang="cs-CZ"/>
          </a:p>
        </p:txBody>
      </p:sp>
      <p:sp>
        <p:nvSpPr>
          <p:cNvPr id="8" name="Obdélník 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0" name="Přímá spojnice 9"/>
          <p:cNvSpPr>
            <a:spLocks noChangeShapeType="1"/>
          </p:cNvSpPr>
          <p:nvPr/>
        </p:nvSpPr>
        <p:spPr bwMode="auto">
          <a:xfrm>
            <a:off x="152400" y="1276743"/>
            <a:ext cx="8833104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Ovál 11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Ovál 14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Zástupný symbol pro číslo snímku 22"/>
          <p:cNvSpPr>
            <a:spLocks noGrp="1"/>
          </p:cNvSpPr>
          <p:nvPr>
            <p:ph type="sldNum" sz="quarter" idx="4"/>
          </p:nvPr>
        </p:nvSpPr>
        <p:spPr>
          <a:xfrm>
            <a:off x="4343400" y="1040174"/>
            <a:ext cx="457200" cy="441325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>
            <a:lvl1pPr algn="ctr" eaLnBrk="1" latinLnBrk="0" hangingPunct="1">
              <a:defRPr kumimoji="0" sz="1600"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  <p:sp>
        <p:nvSpPr>
          <p:cNvPr id="22" name="Zástupný symbol pro nadpis 2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13" name="Zástupný symbol pro text 1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8534400" cy="459943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  <a:p>
            <a:pPr lvl="1" eaLnBrk="1" latinLnBrk="0" hangingPunct="1"/>
            <a:r>
              <a:rPr kumimoji="0" lang="cs-CZ" smtClean="0"/>
              <a:t>Druhá úroveň</a:t>
            </a:r>
          </a:p>
          <a:p>
            <a:pPr lvl="2" eaLnBrk="1" latinLnBrk="0" hangingPunct="1"/>
            <a:r>
              <a:rPr kumimoji="0" lang="cs-CZ" smtClean="0"/>
              <a:t>Třetí úroveň</a:t>
            </a:r>
          </a:p>
          <a:p>
            <a:pPr lvl="3" eaLnBrk="1" latinLnBrk="0" hangingPunct="1"/>
            <a:r>
              <a:rPr kumimoji="0" lang="cs-CZ" smtClean="0"/>
              <a:t>Čtvrtá úroveň</a:t>
            </a:r>
          </a:p>
          <a:p>
            <a:pPr lvl="4" eaLnBrk="1" latinLnBrk="0" hangingPunct="1"/>
            <a:r>
              <a:rPr kumimoji="0" lang="cs-CZ" smtClean="0"/>
              <a:t>Pátá úroveň</a:t>
            </a:r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ctr" rtl="0" eaLnBrk="1" latinLnBrk="0" hangingPunct="1">
        <a:spcBef>
          <a:spcPct val="0"/>
        </a:spcBef>
        <a:buNone/>
        <a:defRPr kumimoji="0" sz="3300" kern="1200">
          <a:solidFill>
            <a:schemeClr val="accent3">
              <a:shade val="75000"/>
            </a:schemeClr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"/>
        <a:buChar char=""/>
        <a:defRPr kumimoji="0"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ct val="20000"/>
        </a:spcBef>
        <a:buClr>
          <a:schemeClr val="accent3"/>
        </a:buClr>
        <a:buSzPct val="75000"/>
        <a:buFont typeface="Wingdings 2"/>
        <a:buChar char="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ct val="20000"/>
        </a:spcBef>
        <a:buClr>
          <a:schemeClr val="accent4"/>
        </a:buClr>
        <a:buSzPct val="70000"/>
        <a:buFont typeface="Wingdings"/>
        <a:buChar char="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ct val="20000"/>
        </a:spcBef>
        <a:buClr>
          <a:schemeClr val="accent5"/>
        </a:buClr>
        <a:buFontTx/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90000"/>
        <a:buChar char="•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rtl="0" eaLnBrk="1" latinLnBrk="0" hangingPunct="1">
        <a:spcBef>
          <a:spcPct val="20000"/>
        </a:spcBef>
        <a:buClr>
          <a:schemeClr val="accent4">
            <a:shade val="75000"/>
          </a:schemeClr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rtl="0" eaLnBrk="1" latinLnBrk="0" hangingPunct="1">
        <a:spcBef>
          <a:spcPct val="20000"/>
        </a:spcBef>
        <a:buClr>
          <a:schemeClr val="accent2">
            <a:shade val="75000"/>
          </a:schemeClr>
        </a:buClr>
        <a:buSzPct val="90000"/>
        <a:buChar char="•"/>
        <a:defRPr kumimoji="0" sz="1400" kern="1200" cap="all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hyperlink" Target="https://idoc.vsb.cz/xwiki/wiki/infra/download/pc/filler602/9.png" TargetMode="Externa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hyperlink" Target="https://idoc.vsb.cz/xwiki/wiki/infra/download/pc/filler602/druh%C3%BD%20obr%C3%A1zek.png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hyperlink" Target="https://idoc.vsb.cz/xwiki/wiki/infra/download/pc/filler602/3.png" TargetMode="Externa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hyperlink" Target="https://idoc.vsb.cz/xwiki/wiki/infra/download/pc/filler602/4.png" TargetMode="Externa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hyperlink" Target="https://idoc.vsb.cz/xwiki/wiki/infra/download/pc/filler602/5.png" TargetMode="Externa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hyperlink" Target="https://idoc.vsb.cz/xwiki/wiki/infra/download/pc/filler602/6.png" TargetMode="Externa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hyperlink" Target="https://idoc.vsb.cz/xwiki/wiki/infra/download/pc/filler602/7.png" TargetMode="Externa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36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Program </a:t>
            </a:r>
            <a:r>
              <a:rPr lang="cs-CZ" sz="3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Software602 </a:t>
            </a:r>
            <a:r>
              <a:rPr lang="cs-CZ" sz="36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Form</a:t>
            </a:r>
            <a:r>
              <a:rPr lang="cs-CZ" sz="3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Filler</a:t>
            </a:r>
            <a:endParaRPr lang="cs-CZ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Obdélník 3"/>
          <p:cNvSpPr/>
          <p:nvPr/>
        </p:nvSpPr>
        <p:spPr>
          <a:xfrm>
            <a:off x="198235" y="1340768"/>
            <a:ext cx="388119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28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Systémové </a:t>
            </a:r>
            <a:r>
              <a:rPr lang="cs-CZ" sz="28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požadavky:</a:t>
            </a:r>
          </a:p>
        </p:txBody>
      </p:sp>
      <p:sp>
        <p:nvSpPr>
          <p:cNvPr id="5" name="Obdélník 4"/>
          <p:cNvSpPr/>
          <p:nvPr/>
        </p:nvSpPr>
        <p:spPr>
          <a:xfrm>
            <a:off x="179512" y="1977227"/>
            <a:ext cx="8784976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dirty="0">
                <a:latin typeface="Verdana" panose="020B0604030504040204" pitchFamily="34" charset="0"/>
              </a:rPr>
              <a:t>Před zahájením instalace se přesvědčte, že máte na cílovém počítači právo instalovat </a:t>
            </a:r>
            <a:r>
              <a:rPr lang="cs-CZ" dirty="0" smtClean="0">
                <a:latin typeface="Verdana" panose="020B0604030504040204" pitchFamily="34" charset="0"/>
              </a:rPr>
              <a:t>nové aplikace</a:t>
            </a:r>
            <a:r>
              <a:rPr lang="cs-CZ" dirty="0">
                <a:latin typeface="Verdana" panose="020B0604030504040204" pitchFamily="34" charset="0"/>
              </a:rPr>
              <a:t>, tj. administrátorská práva, a že počítač, na který budete Software602 </a:t>
            </a:r>
            <a:r>
              <a:rPr lang="cs-CZ" dirty="0" err="1">
                <a:latin typeface="Verdana" panose="020B0604030504040204" pitchFamily="34" charset="0"/>
              </a:rPr>
              <a:t>Form</a:t>
            </a:r>
            <a:r>
              <a:rPr lang="cs-CZ" dirty="0">
                <a:latin typeface="Verdana" panose="020B0604030504040204" pitchFamily="34" charset="0"/>
              </a:rPr>
              <a:t> </a:t>
            </a:r>
            <a:r>
              <a:rPr lang="cs-CZ" dirty="0" smtClean="0">
                <a:latin typeface="Verdana" panose="020B0604030504040204" pitchFamily="34" charset="0"/>
              </a:rPr>
              <a:t>Filler instalovat</a:t>
            </a:r>
            <a:r>
              <a:rPr lang="cs-CZ" dirty="0">
                <a:latin typeface="Verdana" panose="020B0604030504040204" pitchFamily="34" charset="0"/>
              </a:rPr>
              <a:t>, </a:t>
            </a:r>
            <a:r>
              <a:rPr lang="cs-CZ" dirty="0" smtClean="0">
                <a:latin typeface="Verdana" panose="020B0604030504040204" pitchFamily="34" charset="0"/>
              </a:rPr>
              <a:t>odpovídá systémovým </a:t>
            </a:r>
            <a:r>
              <a:rPr lang="cs-CZ" dirty="0">
                <a:latin typeface="Verdana" panose="020B0604030504040204" pitchFamily="34" charset="0"/>
              </a:rPr>
              <a:t>požadavkům Software602 </a:t>
            </a:r>
            <a:r>
              <a:rPr lang="cs-CZ" dirty="0" err="1">
                <a:latin typeface="Verdana" panose="020B0604030504040204" pitchFamily="34" charset="0"/>
              </a:rPr>
              <a:t>Form</a:t>
            </a:r>
            <a:r>
              <a:rPr lang="cs-CZ" dirty="0">
                <a:latin typeface="Verdana" panose="020B0604030504040204" pitchFamily="34" charset="0"/>
              </a:rPr>
              <a:t> Filler</a:t>
            </a:r>
            <a:r>
              <a:rPr lang="cs-CZ" dirty="0" smtClean="0">
                <a:latin typeface="Verdana" panose="020B0604030504040204" pitchFamily="34" charset="0"/>
              </a:rPr>
              <a:t>:</a:t>
            </a:r>
            <a:br>
              <a:rPr lang="cs-CZ" dirty="0" smtClean="0">
                <a:latin typeface="Verdana" panose="020B0604030504040204" pitchFamily="34" charset="0"/>
              </a:rPr>
            </a:br>
            <a:r>
              <a:rPr lang="cs-CZ" b="1" dirty="0" smtClean="0">
                <a:latin typeface="Verdana,Bold"/>
              </a:rPr>
              <a:t/>
            </a:r>
            <a:br>
              <a:rPr lang="cs-CZ" b="1" dirty="0" smtClean="0">
                <a:latin typeface="Verdana,Bold"/>
              </a:rPr>
            </a:br>
            <a:r>
              <a:rPr lang="cs-CZ" b="1" dirty="0" smtClean="0">
                <a:latin typeface="Verdana,Bold"/>
              </a:rPr>
              <a:t>Operační </a:t>
            </a:r>
            <a:r>
              <a:rPr lang="cs-CZ" b="1" dirty="0">
                <a:latin typeface="Verdana,Bold"/>
              </a:rPr>
              <a:t>systém</a:t>
            </a:r>
            <a:r>
              <a:rPr lang="cs-CZ" b="1" dirty="0" smtClean="0">
                <a:latin typeface="Verdana,Bold"/>
              </a:rPr>
              <a:t>:</a:t>
            </a:r>
            <a:endParaRPr lang="cs-CZ" b="1" dirty="0">
              <a:latin typeface="Verdana,Bold"/>
            </a:endParaRPr>
          </a:p>
          <a:p>
            <a:r>
              <a:rPr lang="cs-CZ" dirty="0">
                <a:latin typeface="Symbol" panose="05050102010706020507" pitchFamily="18" charset="2"/>
              </a:rPr>
              <a:t> </a:t>
            </a:r>
            <a:r>
              <a:rPr lang="cs-CZ" dirty="0">
                <a:latin typeface="Verdana" panose="020B0604030504040204" pitchFamily="34" charset="0"/>
              </a:rPr>
              <a:t>Windows Vista (SP2)</a:t>
            </a:r>
          </a:p>
          <a:p>
            <a:r>
              <a:rPr lang="cs-CZ" dirty="0">
                <a:latin typeface="Symbol" panose="05050102010706020507" pitchFamily="18" charset="2"/>
              </a:rPr>
              <a:t> </a:t>
            </a:r>
            <a:r>
              <a:rPr lang="cs-CZ" dirty="0">
                <a:latin typeface="Verdana" panose="020B0604030504040204" pitchFamily="34" charset="0"/>
              </a:rPr>
              <a:t>Windows 7 (SP1)</a:t>
            </a:r>
          </a:p>
          <a:p>
            <a:r>
              <a:rPr lang="cs-CZ" dirty="0">
                <a:latin typeface="Symbol" panose="05050102010706020507" pitchFamily="18" charset="2"/>
              </a:rPr>
              <a:t> </a:t>
            </a:r>
            <a:r>
              <a:rPr lang="cs-CZ" dirty="0">
                <a:latin typeface="Verdana" panose="020B0604030504040204" pitchFamily="34" charset="0"/>
              </a:rPr>
              <a:t>Windows 8</a:t>
            </a:r>
          </a:p>
          <a:p>
            <a:r>
              <a:rPr lang="cs-CZ" dirty="0">
                <a:latin typeface="Symbol" panose="05050102010706020507" pitchFamily="18" charset="2"/>
              </a:rPr>
              <a:t> </a:t>
            </a:r>
            <a:r>
              <a:rPr lang="cs-CZ" dirty="0">
                <a:latin typeface="Verdana" panose="020B0604030504040204" pitchFamily="34" charset="0"/>
              </a:rPr>
              <a:t>Windows 8.1</a:t>
            </a:r>
          </a:p>
          <a:p>
            <a:r>
              <a:rPr lang="cs-CZ" dirty="0">
                <a:latin typeface="Symbol" panose="05050102010706020507" pitchFamily="18" charset="2"/>
              </a:rPr>
              <a:t> </a:t>
            </a:r>
            <a:r>
              <a:rPr lang="cs-CZ" dirty="0">
                <a:latin typeface="Verdana" panose="020B0604030504040204" pitchFamily="34" charset="0"/>
              </a:rPr>
              <a:t>Windows 10</a:t>
            </a:r>
          </a:p>
          <a:p>
            <a:r>
              <a:rPr lang="cs-CZ" i="1" dirty="0">
                <a:latin typeface="Verdana,Italic"/>
              </a:rPr>
              <a:t>Poznámka: Software602 </a:t>
            </a:r>
            <a:r>
              <a:rPr lang="cs-CZ" i="1" dirty="0" err="1">
                <a:latin typeface="Verdana,Italic"/>
              </a:rPr>
              <a:t>Form</a:t>
            </a:r>
            <a:r>
              <a:rPr lang="cs-CZ" i="1" dirty="0">
                <a:latin typeface="Verdana,Italic"/>
              </a:rPr>
              <a:t> Filler není možné instalovat a provozovat na Windows NT 4.</a:t>
            </a:r>
          </a:p>
          <a:p>
            <a:r>
              <a:rPr lang="cs-CZ" b="1" dirty="0">
                <a:latin typeface="Verdana,Bold"/>
              </a:rPr>
              <a:t>Volné místo na HDD:</a:t>
            </a:r>
          </a:p>
          <a:p>
            <a:r>
              <a:rPr lang="pt-BR" dirty="0" smtClean="0">
                <a:latin typeface="Symbol" panose="05050102010706020507" pitchFamily="18" charset="2"/>
              </a:rPr>
              <a:t> </a:t>
            </a:r>
            <a:r>
              <a:rPr lang="pt-BR" dirty="0" smtClean="0">
                <a:latin typeface="Verdana" panose="020B0604030504040204" pitchFamily="34" charset="0"/>
              </a:rPr>
              <a:t>80 </a:t>
            </a:r>
            <a:r>
              <a:rPr lang="pt-BR" dirty="0">
                <a:latin typeface="Verdana" panose="020B0604030504040204" pitchFamily="34" charset="0"/>
              </a:rPr>
              <a:t>MB volného místa na HDD pro instalaci</a:t>
            </a:r>
            <a:r>
              <a:rPr lang="pt-BR" dirty="0" smtClean="0">
                <a:latin typeface="Verdana" panose="020B0604030504040204" pitchFamily="34" charset="0"/>
              </a:rPr>
              <a:t>.</a:t>
            </a:r>
            <a:endParaRPr lang="cs-CZ" dirty="0"/>
          </a:p>
        </p:txBody>
      </p:sp>
      <p:pic>
        <p:nvPicPr>
          <p:cNvPr id="6" name="Obrázek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16072" y="5629710"/>
            <a:ext cx="720080" cy="7180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448555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/>
          <p:cNvSpPr/>
          <p:nvPr/>
        </p:nvSpPr>
        <p:spPr>
          <a:xfrm>
            <a:off x="323528" y="4797152"/>
            <a:ext cx="842493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Můžete </a:t>
            </a: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ponechat </a:t>
            </a:r>
            <a:r>
              <a:rPr lang="cs-CZ" sz="2400" dirty="0" err="1">
                <a:latin typeface="Arial" panose="020B0604020202020204" pitchFamily="34" charset="0"/>
                <a:cs typeface="Arial" panose="020B0604020202020204" pitchFamily="34" charset="0"/>
              </a:rPr>
              <a:t>zaškrtlou</a:t>
            </a: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 volbu Spustit Software602 </a:t>
            </a:r>
            <a:r>
              <a:rPr lang="cs-CZ" sz="2400" dirty="0" err="1">
                <a:latin typeface="Arial" panose="020B0604020202020204" pitchFamily="34" charset="0"/>
                <a:cs typeface="Arial" panose="020B0604020202020204" pitchFamily="34" charset="0"/>
              </a:rPr>
              <a:t>Form</a:t>
            </a: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 Filler, nebo ji odškrtnout, pokud si nepřejete program spustit. Klikněte na </a:t>
            </a:r>
            <a:r>
              <a:rPr lang="cs-CZ" sz="2400" b="1" dirty="0">
                <a:latin typeface="Arial" panose="020B0604020202020204" pitchFamily="34" charset="0"/>
                <a:cs typeface="Arial" panose="020B0604020202020204" pitchFamily="34" charset="0"/>
              </a:rPr>
              <a:t>Dokončit</a:t>
            </a: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pic>
        <p:nvPicPr>
          <p:cNvPr id="8195" name="Picture 3" descr="9.pn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476672"/>
            <a:ext cx="5544616" cy="41941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Obrázek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16072" y="5629710"/>
            <a:ext cx="720080" cy="7180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626623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Instalace programu Software602 </a:t>
            </a:r>
            <a:r>
              <a:rPr lang="cs-CZ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Form</a:t>
            </a:r>
            <a:r>
              <a:rPr lang="cs-CZ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Filler</a:t>
            </a:r>
            <a:endParaRPr lang="cs-CZ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>
          <a:xfrm>
            <a:off x="631561" y="1628800"/>
            <a:ext cx="8503920" cy="4572000"/>
          </a:xfrm>
        </p:spPr>
        <p:txBody>
          <a:bodyPr/>
          <a:lstStyle/>
          <a:p>
            <a:r>
              <a:rPr lang="cs-CZ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1) </a:t>
            </a:r>
            <a:r>
              <a:rPr lang="cs-CZ" sz="3200" b="1" u="sng" dirty="0" smtClean="0">
                <a:latin typeface="Arial" panose="020B0604020202020204" pitchFamily="34" charset="0"/>
                <a:cs typeface="Arial" panose="020B0604020202020204" pitchFamily="34" charset="0"/>
              </a:rPr>
              <a:t>Stáhnout</a:t>
            </a:r>
            <a:r>
              <a:rPr lang="cs-CZ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si instalační program Software602 </a:t>
            </a:r>
            <a:r>
              <a:rPr lang="cs-CZ" sz="32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Form</a:t>
            </a:r>
            <a:r>
              <a:rPr lang="cs-CZ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Filler z internetu.</a:t>
            </a:r>
            <a:r>
              <a:rPr lang="cs-CZ" dirty="0" smtClean="0"/>
              <a:t/>
            </a:r>
            <a:br>
              <a:rPr lang="cs-CZ" dirty="0" smtClean="0"/>
            </a:br>
            <a:r>
              <a:rPr lang="cs-CZ" dirty="0" smtClean="0"/>
              <a:t/>
            </a:r>
            <a:br>
              <a:rPr lang="cs-CZ" dirty="0" smtClean="0"/>
            </a:br>
            <a:r>
              <a:rPr lang="cs-CZ" sz="3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POSTUP:</a:t>
            </a:r>
          </a:p>
          <a:p>
            <a:r>
              <a:rPr lang="cs-CZ" sz="30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www.602.cz -&gt; Ke stažení </a:t>
            </a:r>
            <a:r>
              <a:rPr lang="cs-CZ" sz="3000" b="1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Form</a:t>
            </a:r>
            <a:r>
              <a:rPr lang="cs-CZ" sz="30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Filler </a:t>
            </a:r>
            <a:r>
              <a:rPr lang="cs-CZ" sz="3000" b="1" i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(úplně dole na stránce</a:t>
            </a:r>
            <a:r>
              <a:rPr lang="cs-CZ" sz="3000" b="1" i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 -&gt;</a:t>
            </a:r>
            <a:r>
              <a:rPr lang="cs-CZ" sz="3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Verze pro </a:t>
            </a:r>
            <a:r>
              <a:rPr lang="cs-CZ" sz="30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Windows -&gt; STÁHNOUT (vybrat místo na PC)</a:t>
            </a:r>
          </a:p>
          <a:p>
            <a:r>
              <a:rPr lang="cs-CZ" sz="3300" b="1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cs-CZ" sz="3300" b="1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cs-CZ" sz="3300" b="1" dirty="0" smtClean="0">
                <a:latin typeface="Arial" panose="020B0604020202020204" pitchFamily="34" charset="0"/>
                <a:cs typeface="Arial" panose="020B0604020202020204" pitchFamily="34" charset="0"/>
              </a:rPr>
              <a:t>2) </a:t>
            </a:r>
            <a:r>
              <a:rPr lang="cs-CZ" sz="3300" b="1" u="sng" dirty="0" smtClean="0">
                <a:latin typeface="Arial" panose="020B0604020202020204" pitchFamily="34" charset="0"/>
                <a:cs typeface="Arial" panose="020B0604020202020204" pitchFamily="34" charset="0"/>
              </a:rPr>
              <a:t>Spustit</a:t>
            </a:r>
            <a:r>
              <a:rPr lang="cs-CZ" sz="33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instalační program.</a:t>
            </a:r>
            <a:endParaRPr lang="cs-CZ" sz="3300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Obrázek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16072" y="5629710"/>
            <a:ext cx="720080" cy="7180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87541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4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Průběh instalace</a:t>
            </a:r>
            <a:endParaRPr lang="cs-CZ" sz="4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Rectangle 7"/>
          <p:cNvSpPr>
            <a:spLocks noChangeArrowheads="1"/>
          </p:cNvSpPr>
          <p:nvPr/>
        </p:nvSpPr>
        <p:spPr bwMode="auto">
          <a:xfrm>
            <a:off x="459874" y="5213230"/>
            <a:ext cx="6704413" cy="7707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1109" tIns="15870" rIns="11109" bIns="1587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ctr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altLang="cs-CZ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Zvolte jazyk </a:t>
            </a:r>
            <a:r>
              <a:rPr kumimoji="0" lang="cs-CZ" altLang="cs-CZ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Česky</a:t>
            </a:r>
            <a:r>
              <a:rPr kumimoji="0" lang="cs-CZ" altLang="cs-CZ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a klikněte na</a:t>
            </a:r>
            <a:r>
              <a:rPr kumimoji="0" lang="cs-CZ" altLang="cs-CZ" sz="24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cs-CZ" altLang="cs-CZ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OK</a:t>
            </a:r>
            <a:r>
              <a:rPr kumimoji="0" lang="cs-CZ" altLang="cs-CZ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.                </a:t>
            </a:r>
            <a:br>
              <a:rPr kumimoji="0" lang="cs-CZ" altLang="cs-CZ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r>
              <a:rPr kumimoji="0" lang="cs-CZ" altLang="cs-CZ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                      </a:t>
            </a:r>
            <a:r>
              <a:rPr kumimoji="0" lang="cs-CZ" altLang="cs-CZ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    </a:t>
            </a:r>
          </a:p>
        </p:txBody>
      </p:sp>
      <p:pic>
        <p:nvPicPr>
          <p:cNvPr id="1032" name="Picture 8" descr="druhý obrázek.pn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9875" y="3047008"/>
            <a:ext cx="4087440" cy="16936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Obdélník 7"/>
          <p:cNvSpPr/>
          <p:nvPr/>
        </p:nvSpPr>
        <p:spPr>
          <a:xfrm>
            <a:off x="301752" y="1666446"/>
            <a:ext cx="8302696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2200" dirty="0">
                <a:latin typeface="Arial" panose="020B0604020202020204" pitchFamily="34" charset="0"/>
                <a:cs typeface="Arial" panose="020B0604020202020204" pitchFamily="34" charset="0"/>
              </a:rPr>
              <a:t>Po spuštění instalačního programu vyberte jazyk pro danou instalaci, proběhne </a:t>
            </a:r>
            <a:r>
              <a:rPr lang="cs-CZ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příprava instalace </a:t>
            </a:r>
            <a:r>
              <a:rPr lang="cs-CZ" sz="2200" dirty="0">
                <a:latin typeface="Arial" panose="020B0604020202020204" pitchFamily="34" charset="0"/>
                <a:cs typeface="Arial" panose="020B0604020202020204" pitchFamily="34" charset="0"/>
              </a:rPr>
              <a:t>pro vybranou jazykovou lokalizaci.</a:t>
            </a:r>
          </a:p>
        </p:txBody>
      </p:sp>
      <p:pic>
        <p:nvPicPr>
          <p:cNvPr id="7" name="Obrázek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16072" y="5629710"/>
            <a:ext cx="720080" cy="7180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614057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élník 3"/>
          <p:cNvSpPr/>
          <p:nvPr/>
        </p:nvSpPr>
        <p:spPr>
          <a:xfrm>
            <a:off x="827584" y="4941168"/>
            <a:ext cx="727280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Potvrďte </a:t>
            </a:r>
            <a:r>
              <a:rPr lang="cs-CZ" sz="2800" dirty="0">
                <a:latin typeface="Arial" panose="020B0604020202020204" pitchFamily="34" charset="0"/>
                <a:cs typeface="Arial" panose="020B0604020202020204" pitchFamily="34" charset="0"/>
              </a:rPr>
              <a:t>uvítání kliknutím na tlačítko </a:t>
            </a:r>
            <a:r>
              <a:rPr lang="cs-CZ" sz="2800" b="1" dirty="0">
                <a:latin typeface="Arial" panose="020B0604020202020204" pitchFamily="34" charset="0"/>
                <a:cs typeface="Arial" panose="020B0604020202020204" pitchFamily="34" charset="0"/>
              </a:rPr>
              <a:t>Další</a:t>
            </a:r>
            <a:r>
              <a:rPr lang="cs-CZ" sz="28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pic>
        <p:nvPicPr>
          <p:cNvPr id="3075" name="Picture 3" descr="3.pn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620688"/>
            <a:ext cx="5400600" cy="40833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Obrázek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16072" y="5629710"/>
            <a:ext cx="720080" cy="7180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474564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élník 3"/>
          <p:cNvSpPr/>
          <p:nvPr/>
        </p:nvSpPr>
        <p:spPr>
          <a:xfrm>
            <a:off x="395536" y="476672"/>
            <a:ext cx="842493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V dialogu „</a:t>
            </a:r>
            <a:r>
              <a:rPr lang="cs-CZ" sz="2400" b="1" dirty="0">
                <a:latin typeface="Arial" panose="020B0604020202020204" pitchFamily="34" charset="0"/>
                <a:cs typeface="Arial" panose="020B0604020202020204" pitchFamily="34" charset="0"/>
              </a:rPr>
              <a:t>Licenční smlouva</a:t>
            </a: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“ si přečtěte a potvrďte licenční ujednání.</a:t>
            </a:r>
          </a:p>
        </p:txBody>
      </p:sp>
      <p:pic>
        <p:nvPicPr>
          <p:cNvPr id="2053" name="Picture 5" descr="4.pn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0762" y="1307669"/>
            <a:ext cx="5328592" cy="40717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Obdélník 5"/>
          <p:cNvSpPr/>
          <p:nvPr/>
        </p:nvSpPr>
        <p:spPr>
          <a:xfrm>
            <a:off x="373765" y="5563880"/>
            <a:ext cx="8034875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Souhlasím </a:t>
            </a:r>
            <a:r>
              <a:rPr lang="cs-CZ" sz="2400" b="1" dirty="0">
                <a:latin typeface="Arial" panose="020B0604020202020204" pitchFamily="34" charset="0"/>
                <a:cs typeface="Arial" panose="020B0604020202020204" pitchFamily="34" charset="0"/>
              </a:rPr>
              <a:t>s podmínkami uvedenými v licenční smlouvě</a:t>
            </a: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 a klikněte na </a:t>
            </a:r>
            <a:r>
              <a:rPr lang="cs-CZ" sz="2400" b="1" dirty="0">
                <a:latin typeface="Arial" panose="020B0604020202020204" pitchFamily="34" charset="0"/>
                <a:cs typeface="Arial" panose="020B0604020202020204" pitchFamily="34" charset="0"/>
              </a:rPr>
              <a:t>Další.</a:t>
            </a:r>
            <a:endParaRPr lang="cs-CZ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Obrázek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16072" y="5629710"/>
            <a:ext cx="720080" cy="7180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960014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/>
          <p:cNvSpPr/>
          <p:nvPr/>
        </p:nvSpPr>
        <p:spPr>
          <a:xfrm>
            <a:off x="539552" y="5013176"/>
            <a:ext cx="842493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V dialogu „</a:t>
            </a:r>
            <a:r>
              <a:rPr lang="cs-CZ" sz="2400" b="1" dirty="0">
                <a:latin typeface="Arial" panose="020B0604020202020204" pitchFamily="34" charset="0"/>
                <a:cs typeface="Arial" panose="020B0604020202020204" pitchFamily="34" charset="0"/>
              </a:rPr>
              <a:t>Cílová složka</a:t>
            </a: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“ potvrďte nebo tlačítkem </a:t>
            </a:r>
            <a:r>
              <a:rPr lang="cs-CZ" sz="2400" b="1" dirty="0">
                <a:latin typeface="Arial" panose="020B0604020202020204" pitchFamily="34" charset="0"/>
                <a:cs typeface="Arial" panose="020B0604020202020204" pitchFamily="34" charset="0"/>
              </a:rPr>
              <a:t>Změnit </a:t>
            </a: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vyberte adresář, </a:t>
            </a:r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kam bude </a:t>
            </a: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Software602 </a:t>
            </a:r>
            <a:r>
              <a:rPr lang="cs-CZ" sz="2400" dirty="0" err="1">
                <a:latin typeface="Arial" panose="020B0604020202020204" pitchFamily="34" charset="0"/>
                <a:cs typeface="Arial" panose="020B0604020202020204" pitchFamily="34" charset="0"/>
              </a:rPr>
              <a:t>Form</a:t>
            </a: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 Filler nainstalován.</a:t>
            </a:r>
          </a:p>
        </p:txBody>
      </p:sp>
      <p:pic>
        <p:nvPicPr>
          <p:cNvPr id="4099" name="Picture 3" descr="5.pn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6902" y="476672"/>
            <a:ext cx="5483898" cy="41935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Obrázek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16072" y="5629710"/>
            <a:ext cx="720080" cy="7180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422747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/>
          <p:cNvSpPr/>
          <p:nvPr/>
        </p:nvSpPr>
        <p:spPr>
          <a:xfrm>
            <a:off x="523663" y="4869160"/>
            <a:ext cx="756084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Zaškrtněte </a:t>
            </a: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všechna pole pro asociaci přípon s programem </a:t>
            </a:r>
            <a:r>
              <a:rPr lang="cs-CZ" sz="2400" dirty="0" err="1">
                <a:latin typeface="Arial" panose="020B0604020202020204" pitchFamily="34" charset="0"/>
                <a:cs typeface="Arial" panose="020B0604020202020204" pitchFamily="34" charset="0"/>
              </a:rPr>
              <a:t>Form</a:t>
            </a: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 Filler a pokračujte tlačítkem </a:t>
            </a:r>
            <a:r>
              <a:rPr lang="cs-CZ" sz="2400" b="1" dirty="0">
                <a:latin typeface="Arial" panose="020B0604020202020204" pitchFamily="34" charset="0"/>
                <a:cs typeface="Arial" panose="020B0604020202020204" pitchFamily="34" charset="0"/>
              </a:rPr>
              <a:t>Další</a:t>
            </a: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pic>
        <p:nvPicPr>
          <p:cNvPr id="5123" name="Picture 3" descr="6.pn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3662" y="404664"/>
            <a:ext cx="5560506" cy="42657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Obrázek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16072" y="5629710"/>
            <a:ext cx="720080" cy="7180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367860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7" name="Picture 3" descr="7.pn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3582" y="1412776"/>
            <a:ext cx="6048672" cy="46254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Obdélník 1"/>
          <p:cNvSpPr/>
          <p:nvPr/>
        </p:nvSpPr>
        <p:spPr>
          <a:xfrm>
            <a:off x="683568" y="620688"/>
            <a:ext cx="561662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Klikněte </a:t>
            </a:r>
            <a:r>
              <a:rPr lang="cs-CZ" sz="2800" dirty="0">
                <a:latin typeface="Arial" panose="020B0604020202020204" pitchFamily="34" charset="0"/>
                <a:cs typeface="Arial" panose="020B0604020202020204" pitchFamily="34" charset="0"/>
              </a:rPr>
              <a:t>na tlačítko </a:t>
            </a:r>
            <a:r>
              <a:rPr lang="cs-CZ" sz="2800" b="1" dirty="0">
                <a:latin typeface="Arial" panose="020B0604020202020204" pitchFamily="34" charset="0"/>
                <a:cs typeface="Arial" panose="020B0604020202020204" pitchFamily="34" charset="0"/>
              </a:rPr>
              <a:t>Instalovat</a:t>
            </a:r>
            <a:r>
              <a:rPr lang="cs-CZ" sz="28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pic>
        <p:nvPicPr>
          <p:cNvPr id="4" name="Obrázek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16072" y="5629710"/>
            <a:ext cx="720080" cy="7180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173469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https://idoc.vsb.cz/xwiki/wiki/infra/download/pc/filler602/8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340768"/>
            <a:ext cx="6048672" cy="46472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Obdélník 1"/>
          <p:cNvSpPr/>
          <p:nvPr/>
        </p:nvSpPr>
        <p:spPr>
          <a:xfrm>
            <a:off x="611560" y="620688"/>
            <a:ext cx="381642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Instalace programu...</a:t>
            </a:r>
            <a:endParaRPr lang="cs-CZ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Obrázek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16072" y="5629710"/>
            <a:ext cx="720080" cy="7180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539475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dministrativní">
  <a:themeElements>
    <a:clrScheme name="Lití písma">
      <a:dk1>
        <a:sysClr val="windowText" lastClr="000000"/>
      </a:dk1>
      <a:lt1>
        <a:sysClr val="window" lastClr="FFFFFF"/>
      </a:lt1>
      <a:dk2>
        <a:srgbClr val="676A55"/>
      </a:dk2>
      <a:lt2>
        <a:srgbClr val="EAEBDE"/>
      </a:lt2>
      <a:accent1>
        <a:srgbClr val="72A376"/>
      </a:accent1>
      <a:accent2>
        <a:srgbClr val="B0CCB0"/>
      </a:accent2>
      <a:accent3>
        <a:srgbClr val="A8CDD7"/>
      </a:accent3>
      <a:accent4>
        <a:srgbClr val="C0BEAF"/>
      </a:accent4>
      <a:accent5>
        <a:srgbClr val="CEC597"/>
      </a:accent5>
      <a:accent6>
        <a:srgbClr val="E8B7B7"/>
      </a:accent6>
      <a:hlink>
        <a:srgbClr val="DB5353"/>
      </a:hlink>
      <a:folHlink>
        <a:srgbClr val="903638"/>
      </a:folHlink>
    </a:clrScheme>
    <a:fontScheme name="Administrativní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Administrativní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70000"/>
                <a:satMod val="115000"/>
              </a:schemeClr>
              <a:schemeClr val="phClr">
                <a:tint val="85000"/>
              </a:schemeClr>
            </a:duotone>
          </a:blip>
          <a:tile tx="0" ty="0" sx="85000" sy="85000" flip="none" algn="tl"/>
        </a:blipFill>
        <a:blipFill>
          <a:blip xmlns:r="http://schemas.openxmlformats.org/officeDocument/2006/relationships" r:embed="rId2">
            <a:duotone>
              <a:schemeClr val="phClr">
                <a:shade val="65000"/>
                <a:satMod val="115000"/>
              </a:schemeClr>
              <a:schemeClr val="phClr">
                <a:tint val="85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Civic</Template>
  <TotalTime>337</TotalTime>
  <Words>190</Words>
  <Application>Microsoft Office PowerPoint</Application>
  <PresentationFormat>Předvádění na obrazovce (4:3)</PresentationFormat>
  <Paragraphs>26</Paragraphs>
  <Slides>10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8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10</vt:i4>
      </vt:variant>
    </vt:vector>
  </HeadingPairs>
  <TitlesOfParts>
    <vt:vector size="19" baseType="lpstr">
      <vt:lpstr>Arial</vt:lpstr>
      <vt:lpstr>Georgia</vt:lpstr>
      <vt:lpstr>Symbol</vt:lpstr>
      <vt:lpstr>Verdana</vt:lpstr>
      <vt:lpstr>Verdana,Bold</vt:lpstr>
      <vt:lpstr>Verdana,Italic</vt:lpstr>
      <vt:lpstr>Wingdings</vt:lpstr>
      <vt:lpstr>Wingdings 2</vt:lpstr>
      <vt:lpstr>Administrativní</vt:lpstr>
      <vt:lpstr>Program Software602 Form Filler</vt:lpstr>
      <vt:lpstr>Instalace programu Software602 Form Filler</vt:lpstr>
      <vt:lpstr>Průběh instalace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Havlíková Jana (MHMP, ZSP)</dc:creator>
  <cp:lastModifiedBy>Pracný Ondřej (MHMP, ZSP)</cp:lastModifiedBy>
  <cp:revision>31</cp:revision>
  <dcterms:created xsi:type="dcterms:W3CDTF">2015-09-03T09:30:45Z</dcterms:created>
  <dcterms:modified xsi:type="dcterms:W3CDTF">2017-09-22T06:58:30Z</dcterms:modified>
</cp:coreProperties>
</file>